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Kollektif Bold" charset="1" panose="020B0604020101010102"/>
      <p:regular r:id="rId25"/>
    </p:embeddedFon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ocs.google.com/document/d/115C2uBbvHiNjS9MFfLg-Ne2T_pIRBFQO8kIeFVMQBk0/edit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tikdagu.github.io/todoweb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EecVddt4.mp4" Type="http://schemas.openxmlformats.org/officeDocument/2006/relationships/video"/><Relationship Id="rId4" Target="../media/VAGEecVddt4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rive.google.com/file/d/1kopI-A_ozxgo-tuLQ-VXy1tjfNPLtZik/view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VAGEeWva0bU.mp4" Type="http://schemas.openxmlformats.org/officeDocument/2006/relationships/video"/><Relationship Id="rId12" Target="../media/VAGEeWva0bU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VAGEeanC9mo.mp4" Type="http://schemas.openxmlformats.org/officeDocument/2006/relationships/video"/><Relationship Id="rId12" Target="../media/VAGEeanC9m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634588" y="2720660"/>
            <a:ext cx="12232893" cy="18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4"/>
              </a:lnSpc>
            </a:pPr>
            <a:r>
              <a:rPr lang="en-US" b="true" sz="6634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P-11: REMINDER AND TASK SCHEDULER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5238663" y="5013491"/>
            <a:ext cx="7197206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b="true" sz="4500" u="sng">
                <a:solidFill>
                  <a:srgbClr val="004AAD"/>
                </a:solidFill>
                <a:latin typeface="DM Sans Bold"/>
                <a:ea typeface="DM Sans Bold"/>
                <a:cs typeface="DM Sans Bold"/>
                <a:sym typeface="DM Sans Bold"/>
              </a:rPr>
              <a:t>Team: ASAN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74872" y="6025746"/>
            <a:ext cx="6324787" cy="243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b="true" sz="2904">
                <a:solidFill>
                  <a:srgbClr val="8C52FF"/>
                </a:solidFill>
                <a:latin typeface="DM Sans Bold"/>
                <a:ea typeface="DM Sans Bold"/>
                <a:cs typeface="DM Sans Bold"/>
                <a:sym typeface="DM Sans Bold"/>
              </a:rPr>
              <a:t>NEELABH RANA</a:t>
            </a:r>
            <a:r>
              <a:rPr lang="en-US" b="true" sz="29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(202301476)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b="true" sz="2904">
                <a:solidFill>
                  <a:srgbClr val="8C52FF"/>
                </a:solidFill>
                <a:latin typeface="DM Sans Bold"/>
                <a:ea typeface="DM Sans Bold"/>
                <a:cs typeface="DM Sans Bold"/>
                <a:sym typeface="DM Sans Bold"/>
              </a:rPr>
              <a:t>SOHAM MEVADA </a:t>
            </a:r>
            <a:r>
              <a:rPr lang="en-US" b="true" sz="29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(202301484)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b="true" sz="2904">
                <a:solidFill>
                  <a:srgbClr val="8C52FF"/>
                </a:solidFill>
                <a:latin typeface="DM Sans Bold"/>
                <a:ea typeface="DM Sans Bold"/>
                <a:cs typeface="DM Sans Bold"/>
                <a:sym typeface="DM Sans Bold"/>
              </a:rPr>
              <a:t>ATIK VOHRA </a:t>
            </a:r>
            <a:r>
              <a:rPr lang="en-US" b="true" sz="29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(202301447)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b="true" sz="2904">
                <a:solidFill>
                  <a:srgbClr val="8C52FF"/>
                </a:solidFill>
                <a:latin typeface="DM Sans Bold"/>
                <a:ea typeface="DM Sans Bold"/>
                <a:cs typeface="DM Sans Bold"/>
                <a:sym typeface="DM Sans Bold"/>
              </a:rPr>
              <a:t>AKSHAT BHATT </a:t>
            </a:r>
            <a:r>
              <a:rPr lang="en-US" b="true" sz="290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(202301460)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583554"/>
            <a:ext cx="10719600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Insertion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Insertion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(as the file is created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(See image for visualisation)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66814" y="2677452"/>
            <a:ext cx="11898951" cy="11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971172" y="228677"/>
            <a:ext cx="14032754" cy="10124055"/>
          </a:xfrm>
          <a:custGeom>
            <a:avLst/>
            <a:gdLst/>
            <a:ahLst/>
            <a:cxnLst/>
            <a:rect r="r" b="b" t="t" l="l"/>
            <a:pathLst>
              <a:path h="10124055" w="14032754">
                <a:moveTo>
                  <a:pt x="0" y="0"/>
                </a:moveTo>
                <a:lnTo>
                  <a:pt x="14032754" y="0"/>
                </a:lnTo>
                <a:lnTo>
                  <a:pt x="14032754" y="10124055"/>
                </a:lnTo>
                <a:lnTo>
                  <a:pt x="0" y="10124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58" t="-3277" r="-2053" b="-278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377212" y="4995996"/>
            <a:ext cx="4201266" cy="8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INSERTION OF TASK 3 IN THE HASH TABLE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871434"/>
            <a:ext cx="1071960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Deletion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Deletion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(as the file is deletd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See image for visualisation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37623" y="3464633"/>
            <a:ext cx="11898951" cy="11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167618" y="-108094"/>
            <a:ext cx="13952764" cy="10503188"/>
          </a:xfrm>
          <a:custGeom>
            <a:avLst/>
            <a:gdLst/>
            <a:ahLst/>
            <a:cxnLst/>
            <a:rect r="r" b="b" t="t" l="l"/>
            <a:pathLst>
              <a:path h="10503188" w="13952764">
                <a:moveTo>
                  <a:pt x="0" y="0"/>
                </a:moveTo>
                <a:lnTo>
                  <a:pt x="13952764" y="0"/>
                </a:lnTo>
                <a:lnTo>
                  <a:pt x="13952764" y="10503188"/>
                </a:lnTo>
                <a:lnTo>
                  <a:pt x="0" y="10503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4018" y="3675272"/>
            <a:ext cx="5421071" cy="14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3453">
                <a:solidFill>
                  <a:srgbClr val="5B6066"/>
                </a:solidFill>
                <a:latin typeface="DM Sans"/>
                <a:ea typeface="DM Sans"/>
                <a:cs typeface="DM Sans"/>
                <a:sym typeface="DM Sans"/>
              </a:rPr>
              <a:t>The access to the pointer is released from task 3 , thus it is deleted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31308" y="1338106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4941" y="5608386"/>
            <a:ext cx="10719600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This were the main algorithm of oursolution and for further detailed information of each function, please refer to the Document attached below.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Link: </a:t>
            </a:r>
            <a:r>
              <a:rPr lang="en-US" sz="3799" u="sng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  <a:hlinkClick r:id="rId2" tooltip="https://docs.google.com/document/d/115C2uBbvHiNjS9MFfLg-Ne2T_pIRBFQO8kIeFVMQBk0/edit?usp=sharing"/>
              </a:rPr>
              <a:t>Document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83809" y="3834830"/>
            <a:ext cx="16001581" cy="146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The insertion and deletion functions are used heavily in the defination of other functions which contriute a major chunk in the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implementation of various functionalities.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667" y="420341"/>
            <a:ext cx="15967633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b="true" sz="5600" u="sng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SOME KEY FEATURES WE ADDED: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35436" y="584963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848" y="587821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4961" y="69620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244961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38848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38848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3076789" y="8055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76789" y="697154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227273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92980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76789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-244961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423779" y="5849637"/>
            <a:ext cx="8847511" cy="8855676"/>
            <a:chOff x="0" y="0"/>
            <a:chExt cx="11796681" cy="11807568"/>
          </a:xfrm>
        </p:grpSpPr>
        <p:grpSp>
          <p:nvGrpSpPr>
            <p:cNvPr name="Group 16" id="16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3740988" y="1389745"/>
            <a:ext cx="10806023" cy="812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Username and password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Uniqueness of  Usernames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Daily Task Segment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Editing Task(Every field of task including Rescheduling)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Maintaining Data even after code is Terminated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Display of Incomplete Daily Task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Deletion of Whole tasks list 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b="true" sz="3629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Use of Switch cases to increase interaction with the user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3440" y="3004534"/>
            <a:ext cx="1062017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REGARDING GUI: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863654" y="4605755"/>
            <a:ext cx="1071960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We have made a GUI using HTML,CSS and javascript which is made </a:t>
            </a:r>
          </a:p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considering mobile usage .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Link To GUI:  </a:t>
            </a:r>
            <a:r>
              <a:rPr lang="en-US" sz="3499" u="sng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  <a:hlinkClick r:id="rId10" tooltip="https://atikdagu.github.io/todoweb/"/>
              </a:rPr>
              <a:t>https: //atikdagu.github.io/todoweb/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7628" t="1605" r="37354" b="7013"/>
          <a:stretch>
            <a:fillRect/>
          </a:stretch>
        </p:blipFill>
        <p:spPr>
          <a:xfrm flipH="false" flipV="false" rot="0">
            <a:off x="4875299" y="152488"/>
            <a:ext cx="4818015" cy="9899428"/>
          </a:xfrm>
          <a:prstGeom prst="rect">
            <a:avLst/>
          </a:prstGeom>
          <a:ln w="57150" cap="rnd">
            <a:solidFill>
              <a:srgbClr val="000000"/>
            </a:solidFill>
            <a:prstDash val="solid"/>
          </a:ln>
        </p:spPr>
      </p:pic>
      <p:sp>
        <p:nvSpPr>
          <p:cNvPr name="TextBox 20" id="20"/>
          <p:cNvSpPr txBox="true"/>
          <p:nvPr/>
        </p:nvSpPr>
        <p:spPr>
          <a:xfrm rot="0">
            <a:off x="11072865" y="3637669"/>
            <a:ext cx="6117357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Short Clip of </a:t>
            </a:r>
          </a:p>
          <a:p>
            <a:pPr algn="ctr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our GUI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3003550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VOICE OVER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4200" y="5883275"/>
            <a:ext cx="107196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</a:rPr>
              <a:t>Link: </a:t>
            </a:r>
            <a:r>
              <a:rPr lang="en-US" b="true" sz="5600" u="sng">
                <a:solidFill>
                  <a:srgbClr val="737373"/>
                </a:solidFill>
                <a:latin typeface="DM Sans Bold"/>
                <a:ea typeface="DM Sans Bold"/>
                <a:cs typeface="DM Sans Bold"/>
                <a:sym typeface="DM Sans Bold"/>
                <a:hlinkClick r:id="rId2" tooltip="https://drive.google.com/file/d/1kopI-A_ozxgo-tuLQ-VXy1tjfNPLtZik/view?usp=sharing"/>
              </a:rPr>
              <a:t>Voice Over Video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3960810"/>
            <a:ext cx="10620170" cy="18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b="true" sz="12399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121973" y="3129915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960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“STAY ON TOP 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726641" y="4402455"/>
            <a:ext cx="12834719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9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OF YOUR TASK WITH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1973" y="5674995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9600">
                <a:solidFill>
                  <a:srgbClr val="FFCB7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EASE”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90810" y="4747012"/>
            <a:ext cx="1382957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3127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Create an application that manages tasks and schedules using data structures to </a:t>
            </a:r>
            <a:r>
              <a:rPr lang="en-US" sz="3127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prioritize and track tasks based on deadlines or importance levels. It should also have reminder functionality as the deadline is approaching.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83809" y="3570994"/>
            <a:ext cx="16110857" cy="88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b="true" sz="5799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P-11. REMINDER AND TASK MANAGER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7549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7204191" y="226113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0"/>
                </a:moveTo>
                <a:lnTo>
                  <a:pt x="0" y="0"/>
                </a:lnTo>
                <a:lnTo>
                  <a:pt x="0" y="1083809"/>
                </a:lnTo>
                <a:lnTo>
                  <a:pt x="1083809" y="1083809"/>
                </a:lnTo>
                <a:lnTo>
                  <a:pt x="10838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120382" y="93269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1083809"/>
                </a:moveTo>
                <a:lnTo>
                  <a:pt x="1083809" y="1083809"/>
                </a:lnTo>
                <a:lnTo>
                  <a:pt x="1083809" y="0"/>
                </a:lnTo>
                <a:lnTo>
                  <a:pt x="0" y="0"/>
                </a:lnTo>
                <a:lnTo>
                  <a:pt x="0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7259300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4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46040" y="2346177"/>
            <a:ext cx="10241960" cy="5408474"/>
          </a:xfrm>
          <a:custGeom>
            <a:avLst/>
            <a:gdLst/>
            <a:ahLst/>
            <a:cxnLst/>
            <a:rect r="r" b="b" t="t" l="l"/>
            <a:pathLst>
              <a:path h="5408474" w="10241960">
                <a:moveTo>
                  <a:pt x="0" y="0"/>
                </a:moveTo>
                <a:lnTo>
                  <a:pt x="10241960" y="0"/>
                </a:lnTo>
                <a:lnTo>
                  <a:pt x="10241960" y="5408474"/>
                </a:lnTo>
                <a:lnTo>
                  <a:pt x="0" y="5408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97598" y="2261133"/>
            <a:ext cx="2738845" cy="5587033"/>
          </a:xfrm>
          <a:custGeom>
            <a:avLst/>
            <a:gdLst/>
            <a:ahLst/>
            <a:cxnLst/>
            <a:rect r="r" b="b" t="t" l="l"/>
            <a:pathLst>
              <a:path h="5587033" w="2738845">
                <a:moveTo>
                  <a:pt x="0" y="0"/>
                </a:moveTo>
                <a:lnTo>
                  <a:pt x="2738844" y="0"/>
                </a:lnTo>
                <a:lnTo>
                  <a:pt x="2738844" y="5587033"/>
                </a:lnTo>
                <a:lnTo>
                  <a:pt x="0" y="5587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8" t="0" r="-80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1414" y="2151720"/>
            <a:ext cx="5244480" cy="139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  <a:spcBef>
                <a:spcPct val="0"/>
              </a:spcBef>
            </a:pPr>
            <a:r>
              <a:rPr lang="en-US" b="true" sz="9799" u="sng">
                <a:solidFill>
                  <a:srgbClr val="227C9D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414" y="3858361"/>
            <a:ext cx="6251614" cy="404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We have made console based  app(using CPP) and a 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Graphiclal User Interface</a:t>
            </a:r>
          </a:p>
          <a:p>
            <a:pPr algn="l">
              <a:lnSpc>
                <a:spcPts val="3552"/>
              </a:lnSpc>
              <a:spcBef>
                <a:spcPct val="0"/>
              </a:spcBef>
            </a:pPr>
            <a:r>
              <a:rPr lang="en-US" sz="32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(using HTML,CSS,JS).To solve the core problem of task i.e. rescheduling and reminder we have used Data Structures and used some algorithms to come up with the final solution.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8394" y="9170953"/>
            <a:ext cx="8509776" cy="4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Now lets dive into the Algorithms ....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1675493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ALGORITHM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8407" y="4003773"/>
            <a:ext cx="18079593" cy="38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We  have used  Doubly  Linkes List for  arrangement of tasks in systematic and required way...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Once the Program is terminated the data given by the user is not erased but it is rather stored in file using the concept of file writing.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The content of the files are rewritten into the corresponding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 linked list every time the code is run.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10979" y="49780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ALGORITHM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5825" y="1891730"/>
            <a:ext cx="15036462" cy="377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The program is made completely dependent on user responses.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For the insertion of task, valid input data is taken and then a Node is made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which is then inserted in the list as shown in the clip below.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Time complexity of insertion: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Space complexity of insertion: O(1)</a:t>
            </a:r>
          </a:p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n-US" sz="27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where n=number of nodes in the list.)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0.0000" end="5082.5550"/>
                </p14:media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65070" y="6237036"/>
            <a:ext cx="7062771" cy="39728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5281966" y="5036328"/>
            <a:ext cx="8116441" cy="4626371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710979" y="49780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ALGORITHM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5825" y="1891730"/>
            <a:ext cx="15036462" cy="29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If we want to delete a particular task then we will search through the list and find the task and make required changes for the deletion of the task(Node).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Time complexity of deletion: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Space complexity of deletion: O(1)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(where n=number of nodes in the list.)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0979" y="2465873"/>
            <a:ext cx="12866041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12436" y="4378162"/>
            <a:ext cx="12866041" cy="380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We have made a reminder function which scans the task within 12hrs  and reminds the tasks coming within that time period.</a:t>
            </a:r>
          </a:p>
          <a:p>
            <a:pPr algn="ctr">
              <a:lnSpc>
                <a:spcPts val="4329"/>
              </a:lnSpc>
            </a:p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9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The time period reminder i.e. 12 hr. can be changed just by changing the value given in the function call statement of reminder function in the main function.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7623" y="835911"/>
            <a:ext cx="11898951" cy="11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 u="sng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ALTERNATE 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3863654" y="2543440"/>
            <a:ext cx="10719600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We have made another implementation which uses hash tables instead of linked lists , the main purpose for this is to change the time complexity of insertion and deletion from O(n) to O(1).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  <a:ea typeface="DM Sans"/>
                <a:cs typeface="DM Sans"/>
                <a:sym typeface="DM Sans"/>
              </a:rPr>
              <a:t>There is a function which calculates a specific value or key for each entry of date, time , priority which is also known hash function. According to the hash value , the file is stored inside the system‘s memory and which has the address of the hash value created.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DAGEcb4ZELc</dc:identifier>
  <dcterms:modified xsi:type="dcterms:W3CDTF">2011-08-01T06:04:30Z</dcterms:modified>
  <cp:revision>1</cp:revision>
  <dc:title>P.11 Task manager</dc:title>
</cp:coreProperties>
</file>